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65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DBAE1F9-B262-4D49-91D8-EE99483460D9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9799CB-CC5F-4E6C-ABF8-6E9D15921FF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84976" cy="151216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Тульской области «Социально – реабилитационный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для несовершеннолетних 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784976" cy="4922154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ru-RU" sz="4000" dirty="0" smtClean="0">
                <a:solidFill>
                  <a:srgbClr val="C00000"/>
                </a:solidFill>
              </a:rPr>
              <a:t>             </a:t>
            </a:r>
          </a:p>
          <a:p>
            <a:pPr algn="r"/>
            <a:r>
              <a:rPr lang="ru-RU" sz="5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Мастер </a:t>
            </a:r>
            <a:r>
              <a:rPr lang="ru-RU" sz="5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  <a:p>
            <a:pPr algn="r"/>
            <a:r>
              <a:rPr lang="ru-RU" sz="5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по </a:t>
            </a:r>
            <a:r>
              <a:rPr lang="ru-RU" sz="5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изготовлению                         </a:t>
            </a:r>
            <a:r>
              <a:rPr lang="ru-RU" sz="5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аппликации</a:t>
            </a:r>
          </a:p>
          <a:p>
            <a:pPr algn="r"/>
            <a:r>
              <a:rPr lang="ru-RU" sz="5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«Королева Осень»</a:t>
            </a:r>
            <a:endParaRPr lang="ru-RU" sz="57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43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algn="ctr"/>
            <a:endParaRPr lang="ru-RU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Подготовила</a:t>
            </a:r>
            <a:r>
              <a:rPr lang="ru-RU" sz="3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r"/>
            <a:r>
              <a:rPr lang="ru-RU" sz="3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социальный педагог </a:t>
            </a:r>
          </a:p>
          <a:p>
            <a:pPr algn="ctr"/>
            <a:r>
              <a:rPr lang="ru-RU" sz="3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Жукова </a:t>
            </a:r>
            <a:r>
              <a:rPr lang="ru-RU" sz="3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917">
            <a:off x="1039262" y="1481087"/>
            <a:ext cx="356125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15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44016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обратной стороне блестящей цветной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бумаге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обычной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цветной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бумаге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рисуем листочки разные по размеру, вырезаем, приклеиваем создавая вид лёгкой парящей в осеннем воздухе «Королевы Осени» в платье из осенних листочков.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Платье приклеиваем, чередуя разные цвета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Вадим\Desktop\фото аппликации Королева осень\IMG_20201026_213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528392" cy="48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26_220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4" r="8136" b="6591"/>
          <a:stretch/>
        </p:blipFill>
        <p:spPr bwMode="auto">
          <a:xfrm>
            <a:off x="4427984" y="1844824"/>
            <a:ext cx="43328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55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желтой бумаге рисуем кленовый листик, вырезаем, наклеиваем на картон, раскрашиваем цветными карандашами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Users\Вадим\Desktop\фото аппликации Королева осень\IMG_20201026_233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757">
            <a:off x="789772" y="1612493"/>
            <a:ext cx="45365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Вадим\Desktop\фото аппликации Королева осень\IMG_20201026_2353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4921" r="12596"/>
          <a:stretch/>
        </p:blipFill>
        <p:spPr bwMode="auto">
          <a:xfrm rot="973533">
            <a:off x="5017066" y="1546777"/>
            <a:ext cx="3601329" cy="407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62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70080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Приклеиваем кленовый листок в левую руку и лишнее отрезаем (стебель снизу);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рисуем, вырезаем облако и приклеиваем в правую руку;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рисуем ногу на носочках, раскрашиваем и приклеиваем к аппликации (создавая вид парящей осени на кленовом листочке)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Вадим\Desktop\фото аппликации Королева осень\IMG_20201027_0005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r="12566"/>
          <a:stretch/>
        </p:blipFill>
        <p:spPr bwMode="auto">
          <a:xfrm rot="20996851">
            <a:off x="471141" y="1910146"/>
            <a:ext cx="460851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27_002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972">
            <a:off x="5292079" y="2060848"/>
            <a:ext cx="339447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0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129614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Далее из фоамирана вырезаем капельки и приклеиваем к облаку;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фоамирана вырезаем кленовый листок и приклеиваем к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волосам;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Вадим\Desktop\фото аппликации Королева осень\IMG_20201027_004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9596">
            <a:off x="524770" y="1549405"/>
            <a:ext cx="3394471" cy="513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Вадим\Desktop\фото аппликации Королева осень\IMG_20201027_0046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/>
          <a:stretch/>
        </p:blipFill>
        <p:spPr bwMode="auto">
          <a:xfrm rot="21165293">
            <a:off x="4283968" y="1340768"/>
            <a:ext cx="43204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700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адим\Desktop\фото аппликации Королева осень\IMG_20201030_220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83264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66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Вадим\Desktop\фото аппликации Королева осень\IMG_20201030_22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433">
            <a:off x="323528" y="188640"/>
            <a:ext cx="410445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Вадим\Desktop\фото аппликации Королева осень\IMG_20201030_220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479">
            <a:off x="4644008" y="188640"/>
            <a:ext cx="4042543" cy="64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26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884096" cy="13681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Вот такая лёгкая, парящая в осеннем воздухе на кленовом листочке, красочная аппликация «Королева Осень» у нас получилась!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Вадим\Desktop\фото аппликации Королева осень\IMG_20201030_22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210">
            <a:off x="395008" y="1019495"/>
            <a:ext cx="4269061" cy="571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30_2207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16411" r="38513" b="54461"/>
          <a:stretch/>
        </p:blipFill>
        <p:spPr bwMode="auto">
          <a:xfrm rot="1292570">
            <a:off x="5081651" y="1441614"/>
            <a:ext cx="3966354" cy="35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7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22413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2" y="1412776"/>
            <a:ext cx="9119697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65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86800" cy="6480720"/>
          </a:xfrm>
        </p:spPr>
        <p:txBody>
          <a:bodyPr>
            <a:normAutofit fontScale="25000" lnSpcReduction="20000"/>
          </a:bodyPr>
          <a:lstStyle/>
          <a:p>
            <a:endParaRPr lang="ru-RU" sz="2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74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помогает ребёнку развиваться".</a:t>
            </a:r>
          </a:p>
          <a:p>
            <a:r>
              <a:rPr lang="ru-RU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Каким бы не рос ваш малыш — спокойным тихоней или шустрым непоседой — существует вид деятельности, способный творить чудеса. Это — аппликация. Во время занятия, которое под силу провести любой маме, глаза ребенка загораются: он видит, как из-под его пальчиков получается настоящий шедевр. Поверьте, детям очень нравится такое времяпрепровождение. </a:t>
            </a:r>
          </a:p>
          <a:p>
            <a:r>
              <a:rPr lang="ru-RU" sz="7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  дает детям…</a:t>
            </a:r>
            <a:endParaRPr lang="ru-RU" sz="74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- один из любимых детьми видов изобразительной деятельности. Занимаясь аппликацией, ваш малыш будет занят делом. Сам процесс и его результат принесет ребенку массу удовольствия. Детей радует яркий цвет бумаги, удачное ритмическое расположение фигур, большой интерес у них вызывает техника вырезания и наклеивания. Такие занятия существенно сближают родителей с ребенком.</a:t>
            </a:r>
          </a:p>
          <a:p>
            <a:r>
              <a:rPr lang="ru-RU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из бумаги для детей может стать очень интересным и развивающим занятием. У малыша развивается и совершенствуется мелкая моторика, что самым лучшим образом сказывается на умственном развитии ребенка. Во время занятия у ребенка развивается художественное воображение и эстетический вкус, а также конструкторское </a:t>
            </a:r>
            <a:r>
              <a:rPr lang="ru-RU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мышление</a:t>
            </a:r>
            <a:r>
              <a:rPr lang="ru-RU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7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занятия аппликацией развивают абстрактное и объектное мышление, и даже речь.</a:t>
            </a:r>
          </a:p>
          <a:p>
            <a:r>
              <a:rPr lang="ru-RU" sz="7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тесно связана с сенсорным восприятием и познавательной деятельностью, что так же оказывает огромное влияние на развитие умственных и творческих способностей детей. Развитию сенсорного восприятия способствует операции по обработке бумаги: сгибание, резание, разрывание и обрывание, наклеивание.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35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7728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Материалы необходимые для аппликации: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цветная бумага: зелёная, желтая, оранжевая, розовая или красная. Блестящая цветная бумага таких же цветов,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Белый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 (А4),  простой карандаш, ластик, кисти для рисования, ёмкость для воды, краски, клей, ножницы, картон (плотный), фоамиран (жёлтый), цветные карандаши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Вадим\Desktop\фото аппликации Королева осень\IMG_20201026_184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9792"/>
            <a:ext cx="446449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адим\Desktop\фото аппликации Королева осень\IMG_20201026_185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00400" cy="51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25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листе А4 простым карандашом делаем наброски будущей «Королевы Осени» глазки закрыты, наброски волос, в руке прорисовываем имитацию стебля растения.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Вадим\Desktop\фото аппликации Королева осень\IMG_20201026_2010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13244" r="9881" b="-13244"/>
          <a:stretch/>
        </p:blipFill>
        <p:spPr bwMode="auto">
          <a:xfrm>
            <a:off x="539552" y="1844824"/>
            <a:ext cx="352839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Вадим\Desktop\фото аппликации Королева осень\IMG_20201026_201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309260" cy="542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1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2241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Вырезаем наш шаблон и  на картоне его  обводим - это нужно для того, чтобы укрепить нашу аппликацию, вырезаем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Вадим\Desktop\фото аппликации Королева осень\IMG_20201026_201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604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Вадим\Desktop\фото аппликации Королева осень\IMG_20201026_202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826519" cy="488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818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Приступаем к оформлению лица, волос  и рук  цветными карандашами;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Далее красками оттеняем волосы;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Вадим\Desktop\фото аппликации Королева осень\IMG_20201026_202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816424" cy="50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26_204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764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2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Приклеиваем шаблон на картон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Вадим\Desktop\фото аппликации Королева осень\IMG_20201026_204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118">
            <a:off x="473585" y="1374675"/>
            <a:ext cx="394946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26_204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422">
            <a:off x="4548544" y="1545934"/>
            <a:ext cx="4200600" cy="51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7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29614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Приступаем к  оформлению волос, берём оранжевую блестящую цветную бумагу и произвольно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вырезаем пряди волос,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приклеиваем  по направлению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волос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Вадим\Desktop\фото аппликации Королева осень\IMG_20201026_205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600">
            <a:off x="179512" y="1700808"/>
            <a:ext cx="4032448" cy="48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26_205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541">
            <a:off x="4572000" y="1916832"/>
            <a:ext cx="424847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9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20608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Далее берём цветную блестящую бумагу розового и желтого цвета, а так же фоамиран жёлтый и продолжаем оформлять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волосы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подчеркнуть многообразие осенних красок подчеркиваем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Губы и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глаза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блестящей цветной бумагой розового и жёлтого цвета.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Вадим\Desktop\фото аппликации Королева осень\IMG_20201026_213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430">
            <a:off x="304857" y="2177355"/>
            <a:ext cx="417646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дим\Desktop\фото аппликации Королева осень\IMG_20201026_213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583">
            <a:off x="4909666" y="2141956"/>
            <a:ext cx="387721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631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160</TotalTime>
  <Words>314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Государственное учреждение Тульской области «Социально – реабилитационный центр для несовершеннолетних  №2»</vt:lpstr>
      <vt:lpstr>Презентация PowerPoint</vt:lpstr>
      <vt:lpstr>Материалы необходимые для аппликации: цветная бумага: зелёная, желтая, оранжевая, розовая или красная. Блестящая цветная бумага таких же цветов, Белый лист (А4),  простой карандаш, ластик, кисти для рисования, ёмкость для воды, краски, клей, ножницы, картон (плотный), фоамиран (жёлтый), цветные карандаши</vt:lpstr>
      <vt:lpstr>На листе А4 простым карандашом делаем наброски будущей «Королевы Осени» глазки закрыты, наброски волос, в руке прорисовываем имитацию стебля растения.</vt:lpstr>
      <vt:lpstr> Вырезаем наш шаблон и  на картоне его  обводим - это нужно для того, чтобы укрепить нашу аппликацию, вырезаем.</vt:lpstr>
      <vt:lpstr>Приступаем к оформлению лица, волос  и рук  цветными карандашами; Далее красками оттеняем волосы;</vt:lpstr>
      <vt:lpstr>Приклеиваем шаблон на картон </vt:lpstr>
      <vt:lpstr>Приступаем к  оформлению волос, берём оранжевую блестящую цветную бумагу и произвольно вырезаем пряди волос, приклеиваем  по направлению волос.</vt:lpstr>
      <vt:lpstr>Далее берём цветную блестящую бумагу розового и желтого цвета, а так же фоамиран жёлтый и продолжаем оформлять волосы; чтобы подчеркнуть многообразие осенних красок подчеркиваем Губы и глаза блестящей цветной бумагой розового и жёлтого цвета.</vt:lpstr>
      <vt:lpstr>На обратной стороне блестящей цветной бумаге и на обычной цветной бумаге рисуем листочки разные по размеру, вырезаем, приклеиваем создавая вид лёгкой парящей в осеннем воздухе «Королевы Осени» в платье из осенних листочков.  Платье приклеиваем, чередуя разные цвета</vt:lpstr>
      <vt:lpstr>На желтой бумаге рисуем кленовый листик, вырезаем, наклеиваем на картон, раскрашиваем цветными карандашами</vt:lpstr>
      <vt:lpstr>Приклеиваем кленовый листок в левую руку и лишнее отрезаем (стебель снизу);  рисуем, вырезаем облако и приклеиваем в правую руку; рисуем ногу на носочках, раскрашиваем и приклеиваем к аппликации (создавая вид парящей осени на кленовом листочке)</vt:lpstr>
      <vt:lpstr>Далее из фоамирана вырезаем капельки и приклеиваем к облаку; из фоамирана вырезаем кленовый листок и приклеиваем к волосам;</vt:lpstr>
      <vt:lpstr>Презентация PowerPoint</vt:lpstr>
      <vt:lpstr>Презентация PowerPoint</vt:lpstr>
      <vt:lpstr>Вот такая лёгкая, парящая в осеннем воздухе на кленовом листочке, красочная аппликация «Королева Осень» у нас получилась!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Тульской области «Социально – реабилитационный центр №2»</dc:title>
  <dc:creator>Вадим</dc:creator>
  <cp:lastModifiedBy>Вадим</cp:lastModifiedBy>
  <cp:revision>17</cp:revision>
  <dcterms:created xsi:type="dcterms:W3CDTF">2020-10-30T07:54:53Z</dcterms:created>
  <dcterms:modified xsi:type="dcterms:W3CDTF">2020-10-30T21:52:54Z</dcterms:modified>
</cp:coreProperties>
</file>